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4" r:id="rId5"/>
    <p:sldId id="258" r:id="rId6"/>
    <p:sldId id="265" r:id="rId7"/>
    <p:sldId id="259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9" autoAdjust="0"/>
    <p:restoredTop sz="94660"/>
  </p:normalViewPr>
  <p:slideViewPr>
    <p:cSldViewPr>
      <p:cViewPr varScale="1">
        <p:scale>
          <a:sx n="80" d="100"/>
          <a:sy n="80" d="100"/>
        </p:scale>
        <p:origin x="64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2F28B8-8235-48BE-BA31-A8F019E0B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95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08EA0FE-BC46-459E-80E3-7084BC147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692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A4542D-727A-4423-8069-56188280ECED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285A37-57AC-44E2-9282-0D7D5846657D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106911-487F-4D9C-B922-EDD6D006A615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6CB582B-EA0A-4837-B37E-CF3FFC2B753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FDD4D5-6850-4143-8CC4-8866E4A561E8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C7A2917-4F26-4149-987F-825E9106C7A7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A2D8C1-E0D1-4040-9D2C-0C0C3E794234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04A9590-82D1-4CFC-95B5-285168105D23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89663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881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我在主前等候，並且專心祈禱，</a:t>
            </a:r>
          </a:p>
          <a:p>
            <a:pPr algn="ctr" eaLnBrk="1" hangingPunct="1"/>
            <a:r>
              <a:rPr lang="en-US" altLang="zh-TW" sz="2800" dirty="0"/>
              <a:t>Oft before the Lord, I was praying earnestly,</a:t>
            </a:r>
          </a:p>
          <a:p>
            <a:pPr algn="ctr" eaLnBrk="1" hangingPunct="1"/>
            <a:r>
              <a:rPr lang="zh-TW" altLang="en-US" dirty="0"/>
              <a:t>盼望能以從罪得釋放；</a:t>
            </a:r>
          </a:p>
          <a:p>
            <a:pPr algn="ctr" eaLnBrk="1" hangingPunct="1"/>
            <a:r>
              <a:rPr lang="en-US" altLang="zh-TW" sz="2800" dirty="0"/>
              <a:t>Hoping I from sin might be set free;</a:t>
            </a:r>
          </a:p>
          <a:p>
            <a:pPr algn="ctr" eaLnBrk="1" hangingPunct="1"/>
            <a:r>
              <a:rPr lang="zh-TW" altLang="en-US" dirty="0"/>
              <a:t>一日主施憐憫，答應我的求告，</a:t>
            </a:r>
          </a:p>
          <a:p>
            <a:pPr algn="ctr" eaLnBrk="1" hangingPunct="1"/>
            <a:r>
              <a:rPr lang="en-US" altLang="zh-TW" sz="2800" dirty="0"/>
              <a:t>Then one day in mercy the Lord revealed in me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How the Spirit dwells in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236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聖靈顯現在我衷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THE SPIRIT DWELLS IN ME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53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聖靈顯現在我衷，聖靈解開我捆綁；</a:t>
            </a:r>
          </a:p>
          <a:p>
            <a:pPr algn="ctr" eaLnBrk="1" hangingPunct="1"/>
            <a:r>
              <a:rPr lang="en-US" altLang="zh-TW" sz="2800" dirty="0"/>
              <a:t>Yes, the Spirit dwells in me, giving me such liberty.</a:t>
            </a:r>
          </a:p>
          <a:p>
            <a:pPr algn="ctr" eaLnBrk="1" hangingPunct="1"/>
            <a:r>
              <a:rPr lang="zh-TW" altLang="en-US" dirty="0"/>
              <a:t>我就從罪得釋放，我就心口滿頌揚，</a:t>
            </a:r>
          </a:p>
          <a:p>
            <a:pPr algn="ctr" eaLnBrk="1" hangingPunct="1"/>
            <a:r>
              <a:rPr lang="en-US" altLang="zh-TW" sz="2800" dirty="0"/>
              <a:t>He hast set me free from sin, </a:t>
            </a:r>
          </a:p>
          <a:p>
            <a:pPr algn="ctr" eaLnBrk="1" hangingPunct="1"/>
            <a:r>
              <a:rPr lang="en-US" altLang="zh-TW" sz="2800" dirty="0"/>
              <a:t>Brought new songs of praise within;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Yes, the Spirit dwells in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我是多年軟弱、殘廢、無用孩子，</a:t>
            </a:r>
          </a:p>
          <a:p>
            <a:pPr algn="ctr" eaLnBrk="1" hangingPunct="1"/>
            <a:r>
              <a:rPr lang="en-US" altLang="zh-TW" sz="2800" dirty="0"/>
              <a:t>Such a crippled child, full of weakness for so long,</a:t>
            </a:r>
          </a:p>
          <a:p>
            <a:pPr algn="ctr" eaLnBrk="1" hangingPunct="1"/>
            <a:r>
              <a:rPr lang="zh-TW" altLang="en-US" dirty="0"/>
              <a:t>而又明知自己當行動；</a:t>
            </a:r>
          </a:p>
          <a:p>
            <a:pPr algn="ctr" eaLnBrk="1" hangingPunct="1"/>
            <a:r>
              <a:rPr lang="en-US" altLang="zh-TW" sz="2800" dirty="0"/>
              <a:t>I knew well that I should be made strong.</a:t>
            </a:r>
          </a:p>
          <a:p>
            <a:pPr algn="ctr" eaLnBrk="1" hangingPunct="1"/>
            <a:r>
              <a:rPr lang="zh-TW" altLang="en-US" dirty="0"/>
              <a:t>主是忽然施恩，使我滿口是詩，</a:t>
            </a:r>
          </a:p>
          <a:p>
            <a:pPr algn="ctr" eaLnBrk="1" hangingPunct="1"/>
            <a:r>
              <a:rPr lang="en-US" altLang="zh-TW" sz="2800" dirty="0"/>
              <a:t>Joy swept o’er my soul, when the Spirit came along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And revealed that He's in me.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53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聖靈顯現在我衷，聖靈解開我捆綁；</a:t>
            </a:r>
          </a:p>
          <a:p>
            <a:pPr algn="ctr" eaLnBrk="1" hangingPunct="1"/>
            <a:r>
              <a:rPr lang="en-US" altLang="zh-TW" sz="2800" dirty="0"/>
              <a:t>Yes, the Spirit dwells in me, giving me such liberty.</a:t>
            </a:r>
          </a:p>
          <a:p>
            <a:pPr algn="ctr" eaLnBrk="1" hangingPunct="1"/>
            <a:r>
              <a:rPr lang="zh-TW" altLang="en-US" dirty="0"/>
              <a:t>我就從罪得釋放，我就心口滿頌揚，</a:t>
            </a:r>
          </a:p>
          <a:p>
            <a:pPr algn="ctr" eaLnBrk="1" hangingPunct="1"/>
            <a:r>
              <a:rPr lang="en-US" altLang="zh-TW" sz="2800" dirty="0"/>
              <a:t>He hast set me free from sin, </a:t>
            </a:r>
          </a:p>
          <a:p>
            <a:pPr algn="ctr" eaLnBrk="1" hangingPunct="1"/>
            <a:r>
              <a:rPr lang="en-US" altLang="zh-TW" sz="2800" dirty="0"/>
              <a:t>Brought new songs of praise within;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Yes, the Spirit dwells in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我今能以見證聖靈奇妙能力，</a:t>
            </a:r>
          </a:p>
          <a:p>
            <a:pPr algn="ctr" eaLnBrk="1" hangingPunct="1"/>
            <a:r>
              <a:rPr lang="en-US" altLang="zh-TW" sz="2800" dirty="0"/>
              <a:t>I can testify of the Spirit’s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inside,</a:t>
            </a:r>
          </a:p>
          <a:p>
            <a:pPr algn="ctr" eaLnBrk="1" hangingPunct="1"/>
            <a:r>
              <a:rPr lang="zh-TW" altLang="en-US" dirty="0"/>
              <a:t>因為我心已經被倒空，</a:t>
            </a:r>
          </a:p>
          <a:p>
            <a:pPr algn="ctr" eaLnBrk="1" hangingPunct="1"/>
            <a:r>
              <a:rPr lang="en-US" altLang="zh-TW" sz="2800" dirty="0"/>
              <a:t>For my heart is fully opened wide.</a:t>
            </a:r>
          </a:p>
          <a:p>
            <a:pPr algn="ctr" eaLnBrk="1" hangingPunct="1"/>
            <a:r>
              <a:rPr lang="zh-TW" altLang="en-US" dirty="0"/>
              <a:t>我已脫離驕傲，我已洗淨罪習，</a:t>
            </a:r>
          </a:p>
          <a:p>
            <a:pPr algn="ctr" eaLnBrk="1" hangingPunct="1"/>
            <a:r>
              <a:rPr lang="en-US" altLang="zh-TW" sz="2800" dirty="0"/>
              <a:t>I have turned away from all works of sin and pride,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For the Spirit dwells in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53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聖靈顯現在我衷，聖靈解開我捆綁；</a:t>
            </a:r>
          </a:p>
          <a:p>
            <a:pPr algn="ctr" eaLnBrk="1" hangingPunct="1"/>
            <a:r>
              <a:rPr lang="en-US" altLang="zh-TW" sz="2800" dirty="0"/>
              <a:t>Yes, the Spirit dwells in me, giving me such liberty.</a:t>
            </a:r>
          </a:p>
          <a:p>
            <a:pPr algn="ctr" eaLnBrk="1" hangingPunct="1"/>
            <a:r>
              <a:rPr lang="zh-TW" altLang="en-US" dirty="0"/>
              <a:t>我就從罪得釋放，我就心口滿頌揚，</a:t>
            </a:r>
          </a:p>
          <a:p>
            <a:pPr algn="ctr" eaLnBrk="1" hangingPunct="1"/>
            <a:r>
              <a:rPr lang="en-US" altLang="zh-TW" sz="2800" dirty="0"/>
              <a:t>He hast set me free from sin, </a:t>
            </a:r>
          </a:p>
          <a:p>
            <a:pPr algn="ctr" eaLnBrk="1" hangingPunct="1"/>
            <a:r>
              <a:rPr lang="en-US" altLang="zh-TW" sz="2800" dirty="0"/>
              <a:t>Brought new songs of praise within;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Yes, the Spirit dwells in 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我今已有把握，我能看見神面，</a:t>
            </a:r>
          </a:p>
          <a:p>
            <a:pPr algn="ctr" eaLnBrk="1" hangingPunct="1"/>
            <a:r>
              <a:rPr lang="en-US" altLang="zh-TW" sz="2800" dirty="0"/>
              <a:t>Now I know for sure I can see my Savior’s face,</a:t>
            </a:r>
          </a:p>
          <a:p>
            <a:pPr algn="ctr" eaLnBrk="1" hangingPunct="1"/>
            <a:r>
              <a:rPr lang="zh-TW" altLang="en-US" dirty="0"/>
              <a:t>因主已經將我洗透通；</a:t>
            </a:r>
          </a:p>
          <a:p>
            <a:pPr algn="ctr" eaLnBrk="1" hangingPunct="1"/>
            <a:r>
              <a:rPr lang="en-US" altLang="zh-TW" sz="2800" dirty="0"/>
              <a:t>For the Lord did all my sin erase;</a:t>
            </a:r>
          </a:p>
          <a:p>
            <a:pPr algn="ctr" eaLnBrk="1" hangingPunct="1"/>
            <a:r>
              <a:rPr lang="zh-TW" altLang="en-US" dirty="0"/>
              <a:t>主已登記我名配給榮耀冠冕，</a:t>
            </a:r>
          </a:p>
          <a:p>
            <a:pPr algn="ctr" eaLnBrk="1" hangingPunct="1"/>
            <a:r>
              <a:rPr lang="en-US" altLang="zh-TW" sz="2800" dirty="0"/>
              <a:t>And a crown for me is prepared in that blest place.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Yes, He ever lives in me!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53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聖靈顯現在我衷，聖靈解開我捆綁；</a:t>
            </a:r>
          </a:p>
          <a:p>
            <a:pPr algn="ctr" eaLnBrk="1" hangingPunct="1"/>
            <a:r>
              <a:rPr lang="en-US" altLang="zh-TW" sz="2800" dirty="0"/>
              <a:t>Yes, the Spirit dwells in me, giving me such liberty.</a:t>
            </a:r>
          </a:p>
          <a:p>
            <a:pPr algn="ctr" eaLnBrk="1" hangingPunct="1"/>
            <a:r>
              <a:rPr lang="zh-TW" altLang="en-US" dirty="0"/>
              <a:t>我就從罪得釋放，我就心口滿頌揚，</a:t>
            </a:r>
          </a:p>
          <a:p>
            <a:pPr algn="ctr" eaLnBrk="1" hangingPunct="1"/>
            <a:r>
              <a:rPr lang="en-US" altLang="zh-TW" sz="2800" dirty="0"/>
              <a:t>He hast set me free from sin, </a:t>
            </a:r>
          </a:p>
          <a:p>
            <a:pPr algn="ctr" eaLnBrk="1" hangingPunct="1"/>
            <a:r>
              <a:rPr lang="en-US" altLang="zh-TW" sz="2800" dirty="0"/>
              <a:t>Brought new songs of praise within;</a:t>
            </a:r>
          </a:p>
          <a:p>
            <a:pPr algn="ctr" eaLnBrk="1" hangingPunct="1"/>
            <a:r>
              <a:rPr lang="zh-TW" altLang="en-US" dirty="0"/>
              <a:t>聖靈顯現在我衷。</a:t>
            </a:r>
          </a:p>
          <a:p>
            <a:pPr algn="ctr" eaLnBrk="1" hangingPunct="1"/>
            <a:r>
              <a:rPr lang="en-US" altLang="zh-TW" sz="2800" dirty="0"/>
              <a:t>Yes, the Spirit dwells in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467</TotalTime>
  <Words>630</Words>
  <Application>Microsoft Office PowerPoint</Application>
  <PresentationFormat>On-screen Show (16:9)</PresentationFormat>
  <Paragraphs>76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H236  聖靈顯現在我衷 THE SPIRIT DWELLS IN 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49</cp:revision>
  <dcterms:created xsi:type="dcterms:W3CDTF">2001-04-19T19:07:54Z</dcterms:created>
  <dcterms:modified xsi:type="dcterms:W3CDTF">2017-08-05T13:37:52Z</dcterms:modified>
</cp:coreProperties>
</file>